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9" r:id="rId5"/>
    <p:sldId id="259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52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50F30F-1786-4031-8519-B04EB552C518}" type="datetimeFigureOut">
              <a:rPr lang="ru-RU" smtClean="0"/>
              <a:pPr/>
              <a:t>15.03.2015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51F13FC-1049-4818-B761-499762491B4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50F30F-1786-4031-8519-B04EB552C518}" type="datetimeFigureOut">
              <a:rPr lang="ru-RU" smtClean="0"/>
              <a:pPr/>
              <a:t>15.03.2015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1F13FC-1049-4818-B761-499762491B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50F30F-1786-4031-8519-B04EB552C518}" type="datetimeFigureOut">
              <a:rPr lang="ru-RU" smtClean="0"/>
              <a:pPr/>
              <a:t>15.03.2015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1F13FC-1049-4818-B761-499762491B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F150F30F-1786-4031-8519-B04EB552C518}" type="datetimeFigureOut">
              <a:rPr lang="ru-RU" smtClean="0"/>
              <a:pPr/>
              <a:t>15.03.2015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351F13FC-1049-4818-B761-499762491B4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50F30F-1786-4031-8519-B04EB552C518}" type="datetimeFigureOut">
              <a:rPr lang="ru-RU" smtClean="0"/>
              <a:pPr/>
              <a:t>15.03.2015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1F13FC-1049-4818-B761-499762491B4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50F30F-1786-4031-8519-B04EB552C518}" type="datetimeFigureOut">
              <a:rPr lang="ru-RU" smtClean="0"/>
              <a:pPr/>
              <a:t>15.03.2015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1F13FC-1049-4818-B761-499762491B4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1F13FC-1049-4818-B761-499762491B4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50F30F-1786-4031-8519-B04EB552C518}" type="datetimeFigureOut">
              <a:rPr lang="ru-RU" smtClean="0"/>
              <a:pPr/>
              <a:t>15.03.2015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50F30F-1786-4031-8519-B04EB552C518}" type="datetimeFigureOut">
              <a:rPr lang="ru-RU" smtClean="0"/>
              <a:pPr/>
              <a:t>15.03.2015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1F13FC-1049-4818-B761-499762491B4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50F30F-1786-4031-8519-B04EB552C518}" type="datetimeFigureOut">
              <a:rPr lang="ru-RU" smtClean="0"/>
              <a:pPr/>
              <a:t>15.03.2015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1F13FC-1049-4818-B761-499762491B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F150F30F-1786-4031-8519-B04EB552C518}" type="datetimeFigureOut">
              <a:rPr lang="ru-RU" smtClean="0"/>
              <a:pPr/>
              <a:t>15.03.2015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51F13FC-1049-4818-B761-499762491B4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50F30F-1786-4031-8519-B04EB552C518}" type="datetimeFigureOut">
              <a:rPr lang="ru-RU" smtClean="0"/>
              <a:pPr/>
              <a:t>15.03.2015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51F13FC-1049-4818-B761-499762491B4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F150F30F-1786-4031-8519-B04EB552C518}" type="datetimeFigureOut">
              <a:rPr lang="ru-RU" smtClean="0"/>
              <a:pPr/>
              <a:t>15.03.2015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351F13FC-1049-4818-B761-499762491B4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1.xml"/><Relationship Id="rId1" Type="http://schemas.openxmlformats.org/officeDocument/2006/relationships/audio" Target="file:///D:\&#1052;&#1091;&#1079;&#1099;&#1082;&#1072;\&#1055;&#1077;&#1089;&#1085;&#1080;%20&#1074;&#1086;&#1077;&#1085;&#1085;&#1099;&#1093;%20&#1083;&#1077;&#1090;\03.%20&#1052;.&#1041;&#1077;&#1088;&#1085;&#1077;&#1089;%20-%20&#1046;&#1091;&#1088;&#1072;&#1074;&#1083;&#1080;.mp3" TargetMode="Externa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D:\&#1042;&#1080;&#1076;&#1077;&#1086;\&#1042;&#1080;&#1076;&#1077;&#1086;\&#1057;&#1072;&#1087;&#1091;&#1085;-&#1075;&#1086;&#1088;&#1072;.mp4" TargetMode="Externa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D:\&#1042;&#1080;&#1076;&#1077;&#1086;\&#1042;&#1080;&#1076;&#1077;&#1086;\&#1052;&#1086;&#1105;%20&#1074;&#1080;&#1076;&#1077;&#1086;\&#1047;&#1072;&#1083;%20&#1042;&#1086;&#1080;&#1085;&#1089;&#1082;&#1086;&#1081;%20&#1089;&#1083;&#1072;&#1074;&#1099;%20&#1042;&#1086;&#1083;&#1075;&#1086;&#1075;&#1088;&#1072;&#1076;.mp4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8cc65f57-8a60-4252-a343-9f61ffd5a494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00166" y="2000240"/>
            <a:ext cx="6143625" cy="4619625"/>
          </a:xfrm>
          <a:prstGeom prst="rect">
            <a:avLst/>
          </a:prstGeom>
        </p:spPr>
      </p:pic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1000100" y="214290"/>
            <a:ext cx="7215238" cy="21643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 «Никто не забыт и ничто не забыто» -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4508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Горящая надпись на глыбе гранита.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4508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Поблекшими листьями ветер играет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4508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И снегом холодным венки засыпает.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4508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Но, словно огонь, у подножья – гвоздика.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4508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Никто не забыт и ничто не забыто.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4508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(А.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Шамарин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)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03. М.Бернес - Журавли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58120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RIAN_00613865.HR.ru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4283" y="285728"/>
            <a:ext cx="4143403" cy="3571900"/>
          </a:xfrm>
        </p:spPr>
      </p:pic>
      <p:sp>
        <p:nvSpPr>
          <p:cNvPr id="5" name="Заголовок 2"/>
          <p:cNvSpPr>
            <a:spLocks noGrp="1"/>
          </p:cNvSpPr>
          <p:nvPr>
            <p:ph type="title"/>
          </p:nvPr>
        </p:nvSpPr>
        <p:spPr>
          <a:xfrm>
            <a:off x="4500562" y="295276"/>
            <a:ext cx="4257676" cy="1990716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rgbClr val="FF0000"/>
                </a:solidFill>
              </a:rPr>
              <a:t>22 июня 1941 года, когда вражеская авиация сбросила на город первые бомбы.</a:t>
            </a:r>
            <a:r>
              <a:rPr lang="ru-RU" sz="2400" dirty="0" smtClean="0"/>
              <a:t> </a:t>
            </a:r>
            <a:r>
              <a:rPr lang="ru-RU" sz="2400" dirty="0" smtClean="0">
                <a:solidFill>
                  <a:srgbClr val="FF0000"/>
                </a:solidFill>
              </a:rPr>
              <a:t>Началась 250-дневная героическая оборона Севастополя</a:t>
            </a:r>
            <a:r>
              <a:rPr lang="ru-RU" sz="2000" dirty="0" smtClean="0"/>
              <a:t>. </a:t>
            </a:r>
            <a:endParaRPr lang="ru-RU" sz="2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446504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10106" y="2357430"/>
            <a:ext cx="4448174" cy="414340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85720" y="4071942"/>
            <a:ext cx="400052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FF0000"/>
                </a:solidFill>
              </a:rPr>
              <a:t>Жаркие бои развернулись на горе Сапун.</a:t>
            </a:r>
            <a:endParaRPr lang="ru-RU" sz="32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kompldiarama_thumb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57158" y="285728"/>
            <a:ext cx="4429156" cy="3357586"/>
          </a:xfrm>
        </p:spPr>
      </p:pic>
      <p:sp>
        <p:nvSpPr>
          <p:cNvPr id="5" name="Заголовок 2"/>
          <p:cNvSpPr>
            <a:spLocks noGrp="1"/>
          </p:cNvSpPr>
          <p:nvPr>
            <p:ph type="title"/>
          </p:nvPr>
        </p:nvSpPr>
        <p:spPr>
          <a:xfrm>
            <a:off x="4786314" y="152400"/>
            <a:ext cx="3900486" cy="2776534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FF0000"/>
                </a:solidFill>
              </a:rPr>
              <a:t>Мемориальный комплекс, увековечивший доблестную память о героях-освободителях Севастополя</a:t>
            </a:r>
            <a:endParaRPr lang="ru-RU" sz="2800" dirty="0">
              <a:solidFill>
                <a:srgbClr val="FF0000"/>
              </a:solidFill>
            </a:endParaRPr>
          </a:p>
        </p:txBody>
      </p:sp>
      <p:pic>
        <p:nvPicPr>
          <p:cNvPr id="6" name="Рисунок 5" descr="ca0ed83478f0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28992" y="3071810"/>
            <a:ext cx="5500726" cy="341470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2"/>
          <p:cNvSpPr>
            <a:spLocks noGrp="1"/>
          </p:cNvSpPr>
          <p:nvPr>
            <p:ph type="title"/>
          </p:nvPr>
        </p:nvSpPr>
        <p:spPr>
          <a:xfrm>
            <a:off x="500034" y="285728"/>
            <a:ext cx="8143932" cy="121444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dirty="0" smtClean="0">
                <a:solidFill>
                  <a:srgbClr val="FF0000"/>
                </a:solidFill>
              </a:rPr>
              <a:t>Мемориал на </a:t>
            </a:r>
            <a:r>
              <a:rPr lang="ru-RU" sz="4000" dirty="0" smtClean="0">
                <a:solidFill>
                  <a:srgbClr val="FF0000"/>
                </a:solidFill>
              </a:rPr>
              <a:t>Сапун-горе </a:t>
            </a:r>
            <a:r>
              <a:rPr lang="ru-RU" sz="4000" dirty="0" smtClean="0">
                <a:solidFill>
                  <a:srgbClr val="FF0000"/>
                </a:solidFill>
              </a:rPr>
              <a:t>(видео)</a:t>
            </a:r>
            <a:br>
              <a:rPr lang="ru-RU" sz="4000" dirty="0" smtClean="0">
                <a:solidFill>
                  <a:srgbClr val="FF0000"/>
                </a:solidFill>
              </a:rPr>
            </a:br>
            <a:endParaRPr lang="ru-RU" sz="4000" dirty="0">
              <a:solidFill>
                <a:srgbClr val="FF0000"/>
              </a:solidFill>
            </a:endParaRPr>
          </a:p>
        </p:txBody>
      </p:sp>
      <p:pic>
        <p:nvPicPr>
          <p:cNvPr id="5" name="Сапун-гора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1214414" y="1357298"/>
            <a:ext cx="6786610" cy="508995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8285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 fullScrn="1"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2"/>
          <p:cNvSpPr>
            <a:spLocks noGrp="1"/>
          </p:cNvSpPr>
          <p:nvPr>
            <p:ph type="title"/>
          </p:nvPr>
        </p:nvSpPr>
        <p:spPr>
          <a:xfrm>
            <a:off x="428596" y="214290"/>
            <a:ext cx="8229600" cy="178595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sz="2700" dirty="0" smtClean="0">
                <a:solidFill>
                  <a:srgbClr val="FF0000"/>
                </a:solidFill>
              </a:rPr>
              <a:t>Над могилой, в тихом парке</a:t>
            </a:r>
            <a:br>
              <a:rPr lang="ru-RU" sz="2700" dirty="0" smtClean="0">
                <a:solidFill>
                  <a:srgbClr val="FF0000"/>
                </a:solidFill>
              </a:rPr>
            </a:br>
            <a:r>
              <a:rPr lang="ru-RU" sz="2700" dirty="0" smtClean="0">
                <a:solidFill>
                  <a:srgbClr val="FF0000"/>
                </a:solidFill>
              </a:rPr>
              <a:t>Расцвели тюльпаны ярко. </a:t>
            </a:r>
            <a:br>
              <a:rPr lang="ru-RU" sz="2700" dirty="0" smtClean="0">
                <a:solidFill>
                  <a:srgbClr val="FF0000"/>
                </a:solidFill>
              </a:rPr>
            </a:br>
            <a:r>
              <a:rPr lang="ru-RU" sz="2700" dirty="0" smtClean="0">
                <a:solidFill>
                  <a:srgbClr val="FF0000"/>
                </a:solidFill>
              </a:rPr>
              <a:t>Вечно тут огонь горит,</a:t>
            </a:r>
            <a:br>
              <a:rPr lang="ru-RU" sz="2700" dirty="0" smtClean="0">
                <a:solidFill>
                  <a:srgbClr val="FF0000"/>
                </a:solidFill>
              </a:rPr>
            </a:br>
            <a:r>
              <a:rPr lang="ru-RU" sz="2700" dirty="0" smtClean="0">
                <a:solidFill>
                  <a:srgbClr val="FF0000"/>
                </a:solidFill>
              </a:rPr>
              <a:t>Тут солдат советский спит.</a:t>
            </a:r>
            <a:endParaRPr lang="ru-RU" sz="2700" dirty="0">
              <a:solidFill>
                <a:srgbClr val="FF0000"/>
              </a:solidFill>
            </a:endParaRPr>
          </a:p>
        </p:txBody>
      </p:sp>
      <p:pic>
        <p:nvPicPr>
          <p:cNvPr id="5" name="Содержимое 7" descr="2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28662" y="2222416"/>
            <a:ext cx="7286676" cy="434985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00432947_3990814_399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42910" y="1571612"/>
            <a:ext cx="7572428" cy="4857784"/>
          </a:xfrm>
        </p:spPr>
      </p:pic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990584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Город-герой Волгоград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0_6187a_a90f4fdf_XL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034" y="285728"/>
            <a:ext cx="8143932" cy="62165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44648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85852" y="214290"/>
            <a:ext cx="6429420" cy="3286148"/>
          </a:xfrm>
          <a:prstGeom prst="rect">
            <a:avLst/>
          </a:prstGeom>
        </p:spPr>
      </p:pic>
      <p:pic>
        <p:nvPicPr>
          <p:cNvPr id="5" name="Рисунок 4" descr="44650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57290" y="3786190"/>
            <a:ext cx="6429420" cy="290512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071538" y="3429000"/>
            <a:ext cx="68580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rgbClr val="FF0000"/>
                </a:solidFill>
              </a:rPr>
              <a:t>Сталинградская битва с 17 июля 1942г по 2 февраля 1943 г</a:t>
            </a:r>
            <a:endParaRPr lang="ru-RU" sz="2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Руины старой мельницы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6" name="Содержимое 7" descr="02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43000" y="1524000"/>
            <a:ext cx="6858000" cy="4572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590016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38250" y="1704994"/>
            <a:ext cx="6667500" cy="4438650"/>
          </a:xfrm>
        </p:spPr>
      </p:pic>
      <p:sp>
        <p:nvSpPr>
          <p:cNvPr id="5" name="Заголовок 2"/>
          <p:cNvSpPr>
            <a:spLocks noGrp="1"/>
          </p:cNvSpPr>
          <p:nvPr>
            <p:ph type="title"/>
          </p:nvPr>
        </p:nvSpPr>
        <p:spPr>
          <a:xfrm>
            <a:off x="857224" y="266719"/>
            <a:ext cx="7829576" cy="1219200"/>
          </a:xfrm>
        </p:spPr>
        <p:txBody>
          <a:bodyPr>
            <a:normAutofit/>
          </a:bodyPr>
          <a:lstStyle/>
          <a:p>
            <a:r>
              <a:rPr lang="ru-RU" sz="3600" dirty="0" smtClean="0">
                <a:solidFill>
                  <a:srgbClr val="FF0000"/>
                </a:solidFill>
              </a:rPr>
              <a:t>Дом Павлова. В доме этом слились воедино подвиг ратный и трудовой</a:t>
            </a:r>
            <a:endParaRPr lang="ru-RU" sz="36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336548135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71538" y="1785926"/>
            <a:ext cx="7058254" cy="4723601"/>
          </a:xfrm>
        </p:spPr>
      </p:pic>
      <p:sp>
        <p:nvSpPr>
          <p:cNvPr id="5" name="Заголовок 2"/>
          <p:cNvSpPr>
            <a:spLocks noGrp="1"/>
          </p:cNvSpPr>
          <p:nvPr>
            <p:ph type="title"/>
          </p:nvPr>
        </p:nvSpPr>
        <p:spPr>
          <a:xfrm>
            <a:off x="571472" y="214291"/>
            <a:ext cx="8329642" cy="1571636"/>
          </a:xfrm>
        </p:spPr>
        <p:txBody>
          <a:bodyPr>
            <a:noAutofit/>
          </a:bodyPr>
          <a:lstStyle/>
          <a:p>
            <a:pPr algn="ctr"/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>
                <a:solidFill>
                  <a:srgbClr val="FF0000"/>
                </a:solidFill>
              </a:rPr>
              <a:t> </a:t>
            </a:r>
            <a:r>
              <a:rPr lang="ru-RU" sz="2400" dirty="0" smtClean="0">
                <a:solidFill>
                  <a:srgbClr val="FF0000"/>
                </a:solidFill>
              </a:rPr>
              <a:t>На Мамаевом кургане возвышается гора,</a:t>
            </a:r>
            <a:br>
              <a:rPr lang="ru-RU" sz="2400" dirty="0" smtClean="0">
                <a:solidFill>
                  <a:srgbClr val="FF0000"/>
                </a:solidFill>
              </a:rPr>
            </a:br>
            <a:r>
              <a:rPr lang="ru-RU" sz="2400" dirty="0" smtClean="0">
                <a:solidFill>
                  <a:srgbClr val="FF0000"/>
                </a:solidFill>
              </a:rPr>
              <a:t>А под ней лежат ребята не пришедшие  тогда.</a:t>
            </a:r>
            <a:br>
              <a:rPr lang="ru-RU" sz="2400" dirty="0" smtClean="0">
                <a:solidFill>
                  <a:srgbClr val="FF0000"/>
                </a:solidFill>
              </a:rPr>
            </a:br>
            <a:r>
              <a:rPr lang="ru-RU" sz="2400" dirty="0" smtClean="0">
                <a:solidFill>
                  <a:srgbClr val="FF0000"/>
                </a:solidFill>
              </a:rPr>
              <a:t>Не вернулись сотни деток к матерям родным домой!</a:t>
            </a:r>
            <a:br>
              <a:rPr lang="ru-RU" sz="2400" dirty="0" smtClean="0">
                <a:solidFill>
                  <a:srgbClr val="FF0000"/>
                </a:solidFill>
              </a:rPr>
            </a:br>
            <a:r>
              <a:rPr lang="ru-RU" sz="2400" dirty="0" smtClean="0">
                <a:solidFill>
                  <a:srgbClr val="FF0000"/>
                </a:solidFill>
              </a:rPr>
              <a:t>Все они легли на поле под родною стороной.</a:t>
            </a:r>
            <a:endParaRPr lang="ru-RU" sz="2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Зал Воинской славы Волгоград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761973" y="857233"/>
            <a:ext cx="7620052" cy="571503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958943" y="285728"/>
            <a:ext cx="511338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spc="-100" dirty="0" smtClean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F0000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+mj-lt"/>
                <a:ea typeface="+mj-ea"/>
                <a:cs typeface="+mj-cs"/>
              </a:rPr>
              <a:t>Зал Воинской славы (видео)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53000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 fullScrn="1"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88449927_large_c4f77154d569be48e47b0c6f1f21e1324476103735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4282" y="214290"/>
            <a:ext cx="4429156" cy="4207691"/>
          </a:xfrm>
        </p:spPr>
      </p:pic>
      <p:pic>
        <p:nvPicPr>
          <p:cNvPr id="5" name="Рисунок 4" descr="2500458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93577" y="2285992"/>
            <a:ext cx="4236141" cy="42862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33</TotalTime>
  <Words>126</Words>
  <Application>Microsoft Office PowerPoint</Application>
  <PresentationFormat>Экран (4:3)</PresentationFormat>
  <Paragraphs>18</Paragraphs>
  <Slides>13</Slides>
  <Notes>0</Notes>
  <HiddenSlides>0</HiddenSlides>
  <MMClips>3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Бумажная</vt:lpstr>
      <vt:lpstr>Слайд 1</vt:lpstr>
      <vt:lpstr>Город-герой Волгоград</vt:lpstr>
      <vt:lpstr>Слайд 3</vt:lpstr>
      <vt:lpstr>Слайд 4</vt:lpstr>
      <vt:lpstr>Руины старой мельницы</vt:lpstr>
      <vt:lpstr>Дом Павлова. В доме этом слились воедино подвиг ратный и трудовой</vt:lpstr>
      <vt:lpstr>  На Мамаевом кургане возвышается гора, А под ней лежат ребята не пришедшие  тогда. Не вернулись сотни деток к матерям родным домой! Все они легли на поле под родною стороной.</vt:lpstr>
      <vt:lpstr>Слайд 8</vt:lpstr>
      <vt:lpstr>Слайд 9</vt:lpstr>
      <vt:lpstr>22 июня 1941 года, когда вражеская авиация сбросила на город первые бомбы. Началась 250-дневная героическая оборона Севастополя. </vt:lpstr>
      <vt:lpstr>Мемориальный комплекс, увековечивший доблестную память о героях-освободителях Севастополя</vt:lpstr>
      <vt:lpstr>Мемориал на Сапун-горе (видео) </vt:lpstr>
      <vt:lpstr>   Над могилой, в тихом парке Расцвели тюльпаны ярко.  Вечно тут огонь горит, Тут солдат советский спит.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X-Files</dc:creator>
  <cp:lastModifiedBy>X-Files</cp:lastModifiedBy>
  <cp:revision>5</cp:revision>
  <dcterms:created xsi:type="dcterms:W3CDTF">2015-03-15T11:51:37Z</dcterms:created>
  <dcterms:modified xsi:type="dcterms:W3CDTF">2015-03-15T12:26:22Z</dcterms:modified>
</cp:coreProperties>
</file>